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95" r:id="rId4"/>
    <p:sldId id="296" r:id="rId5"/>
    <p:sldId id="297" r:id="rId6"/>
    <p:sldId id="298" r:id="rId7"/>
    <p:sldId id="345" r:id="rId8"/>
    <p:sldId id="300" r:id="rId9"/>
    <p:sldId id="346" r:id="rId10"/>
    <p:sldId id="347" r:id="rId11"/>
    <p:sldId id="348" r:id="rId12"/>
    <p:sldId id="349" r:id="rId13"/>
    <p:sldId id="350" r:id="rId14"/>
    <p:sldId id="351" r:id="rId15"/>
    <p:sldId id="352" r:id="rId16"/>
    <p:sldId id="353" r:id="rId17"/>
    <p:sldId id="354" r:id="rId18"/>
    <p:sldId id="355" r:id="rId19"/>
    <p:sldId id="356" r:id="rId20"/>
    <p:sldId id="357" r:id="rId21"/>
    <p:sldId id="358" r:id="rId22"/>
    <p:sldId id="359" r:id="rId23"/>
    <p:sldId id="360" r:id="rId24"/>
    <p:sldId id="361" r:id="rId25"/>
    <p:sldId id="362" r:id="rId26"/>
    <p:sldId id="363" r:id="rId27"/>
    <p:sldId id="364" r:id="rId28"/>
    <p:sldId id="366" r:id="rId29"/>
    <p:sldId id="367" r:id="rId30"/>
    <p:sldId id="368" r:id="rId31"/>
    <p:sldId id="369" r:id="rId32"/>
    <p:sldId id="370" r:id="rId33"/>
    <p:sldId id="371" r:id="rId34"/>
    <p:sldId id="372" r:id="rId35"/>
    <p:sldId id="373" r:id="rId36"/>
    <p:sldId id="374" r:id="rId37"/>
    <p:sldId id="375" r:id="rId38"/>
    <p:sldId id="376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BEF"/>
    <a:srgbClr val="FF0D5A"/>
    <a:srgbClr val="F8F8F8"/>
    <a:srgbClr val="B2B2B2"/>
    <a:srgbClr val="808080"/>
    <a:srgbClr val="4D4D4D"/>
    <a:srgbClr val="E5C867"/>
    <a:srgbClr val="F6F7FC"/>
    <a:srgbClr val="7D0D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w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333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4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101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8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815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928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03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07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143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50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78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1745A-02EE-439F-9715-4781A8E2D2FE}" type="datetimeFigureOut">
              <a:rPr lang="ko-KR" altLang="en-US" smtClean="0"/>
              <a:t>2021-02-05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4F566-2288-4A61-8F07-CD5EAF81F5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81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2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3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4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5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6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7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8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9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0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1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2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3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4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5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6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28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29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1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2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3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4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5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6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37.w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38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타원 19"/>
          <p:cNvSpPr/>
          <p:nvPr/>
        </p:nvSpPr>
        <p:spPr>
          <a:xfrm>
            <a:off x="6581644" y="1628416"/>
            <a:ext cx="1418253" cy="1418253"/>
          </a:xfrm>
          <a:prstGeom prst="ellipse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998429" y="1974536"/>
            <a:ext cx="4562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b="1" smtClean="0"/>
              <a:t>조건문</a:t>
            </a:r>
            <a:endParaRPr lang="ko-KR" altLang="en-US" sz="3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7090079" y="3046669"/>
            <a:ext cx="4545834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2400" dirty="0" smtClean="0"/>
              <a:t>3.1 </a:t>
            </a:r>
            <a:r>
              <a:rPr lang="ko-KR" altLang="en-US" sz="2400" dirty="0" err="1" smtClean="0"/>
              <a:t>조건문이란</a:t>
            </a:r>
            <a:r>
              <a:rPr lang="en-US" altLang="ko-KR" sz="2400" dirty="0" smtClean="0"/>
              <a:t>?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 smtClean="0"/>
              <a:t>3.2 </a:t>
            </a:r>
            <a:r>
              <a:rPr lang="ko-KR" altLang="en-US" sz="2400" dirty="0" smtClean="0"/>
              <a:t>비교연산자와 </a:t>
            </a:r>
            <a:r>
              <a:rPr lang="ko-KR" altLang="en-US" sz="2400" dirty="0" err="1" smtClean="0"/>
              <a:t>논리연산자</a:t>
            </a:r>
            <a:endParaRPr lang="ko-KR" altLang="en-US" sz="2400" dirty="0"/>
          </a:p>
          <a:p>
            <a:pPr algn="r">
              <a:lnSpc>
                <a:spcPct val="130000"/>
              </a:lnSpc>
            </a:pPr>
            <a:r>
              <a:rPr lang="en-US" altLang="ko-KR" sz="2400" dirty="0" smtClean="0"/>
              <a:t>3.3 </a:t>
            </a:r>
            <a:r>
              <a:rPr lang="en-US" altLang="ko-KR" sz="2400" dirty="0"/>
              <a:t>if~ </a:t>
            </a:r>
            <a:r>
              <a:rPr lang="ko-KR" altLang="en-US" sz="2400" dirty="0"/>
              <a:t>구문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3.4 if~ else~ </a:t>
            </a:r>
            <a:r>
              <a:rPr lang="ko-KR" altLang="en-US" sz="2400" dirty="0"/>
              <a:t>구문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3.5 if~ </a:t>
            </a:r>
            <a:r>
              <a:rPr lang="en-US" altLang="ko-KR" sz="2400" dirty="0" err="1"/>
              <a:t>elif</a:t>
            </a:r>
            <a:r>
              <a:rPr lang="en-US" altLang="ko-KR" sz="2400" dirty="0"/>
              <a:t>~ else~ </a:t>
            </a:r>
            <a:r>
              <a:rPr lang="ko-KR" altLang="en-US" sz="2400" dirty="0"/>
              <a:t>구문</a:t>
            </a:r>
          </a:p>
          <a:p>
            <a:pPr algn="r">
              <a:lnSpc>
                <a:spcPct val="130000"/>
              </a:lnSpc>
            </a:pPr>
            <a:r>
              <a:rPr lang="en-US" altLang="ko-KR" sz="2400" dirty="0"/>
              <a:t>3.6 if</a:t>
            </a:r>
            <a:r>
              <a:rPr lang="ko-KR" altLang="en-US" sz="2400" dirty="0"/>
              <a:t>문의 중첩</a:t>
            </a:r>
            <a:endParaRPr lang="ko-KR" altLang="en-US" sz="2400" dirty="0"/>
          </a:p>
        </p:txBody>
      </p:sp>
      <p:sp>
        <p:nvSpPr>
          <p:cNvPr id="18" name="타원 17"/>
          <p:cNvSpPr/>
          <p:nvPr/>
        </p:nvSpPr>
        <p:spPr>
          <a:xfrm>
            <a:off x="6789251" y="1817361"/>
            <a:ext cx="1024035" cy="10240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smtClean="0">
                <a:solidFill>
                  <a:srgbClr val="FF0D5A"/>
                </a:solidFill>
              </a:rPr>
              <a:t>03</a:t>
            </a:r>
            <a:endParaRPr lang="ko-KR" altLang="en-US" sz="3600" b="1" dirty="0">
              <a:solidFill>
                <a:srgbClr val="FF0D5A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9915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91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643823"/>
              </p:ext>
            </p:extLst>
          </p:nvPr>
        </p:nvGraphicFramePr>
        <p:xfrm>
          <a:off x="1281171" y="845610"/>
          <a:ext cx="9517062" cy="51850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0" name="Image" r:id="rId3" imgW="12025080" imgH="6552360" progId="Photoshop.Image.13">
                  <p:embed/>
                </p:oleObj>
              </mc:Choice>
              <mc:Fallback>
                <p:oleObj name="Image" r:id="rId3" imgW="12025080" imgH="6552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81171" y="845610"/>
                        <a:ext cx="9517062" cy="51850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1060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1902714"/>
              </p:ext>
            </p:extLst>
          </p:nvPr>
        </p:nvGraphicFramePr>
        <p:xfrm>
          <a:off x="3081685" y="728576"/>
          <a:ext cx="5762625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4" name="Image" r:id="rId3" imgW="7644240" imgH="7263360" progId="Photoshop.Image.13">
                  <p:embed/>
                </p:oleObj>
              </mc:Choice>
              <mc:Fallback>
                <p:oleObj name="Image" r:id="rId3" imgW="7644240" imgH="7263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1685" y="728576"/>
                        <a:ext cx="5762625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8262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87533"/>
              </p:ext>
            </p:extLst>
          </p:nvPr>
        </p:nvGraphicFramePr>
        <p:xfrm>
          <a:off x="1616479" y="1785477"/>
          <a:ext cx="9258300" cy="424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9" name="Image" r:id="rId3" imgW="12279240" imgH="5650560" progId="Photoshop.Image.13">
                  <p:embed/>
                </p:oleObj>
              </mc:Choice>
              <mc:Fallback>
                <p:oleObj name="Image" r:id="rId3" imgW="12279240" imgH="5650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16479" y="1785477"/>
                        <a:ext cx="9258300" cy="424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직선 연결선 2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65</a:t>
            </a:r>
            <a:r>
              <a:rPr lang="ko-KR" altLang="en-US" sz="3200" b="1" dirty="0" smtClean="0"/>
              <a:t>세 이상 입장료 무료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33605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3 </a:t>
            </a:r>
            <a:r>
              <a:rPr lang="ko-KR" altLang="en-US" sz="3200" b="1" dirty="0" smtClean="0"/>
              <a:t>또는 </a:t>
            </a:r>
            <a:r>
              <a:rPr lang="en-US" altLang="ko-KR" sz="3200" b="1" dirty="0" smtClean="0"/>
              <a:t>4</a:t>
            </a:r>
            <a:r>
              <a:rPr lang="ko-KR" altLang="en-US" sz="3200" b="1" dirty="0" smtClean="0"/>
              <a:t>의 배수 판별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314868"/>
              </p:ext>
            </p:extLst>
          </p:nvPr>
        </p:nvGraphicFramePr>
        <p:xfrm>
          <a:off x="2590800" y="1470175"/>
          <a:ext cx="7317971" cy="4776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2" name="Image" r:id="rId3" imgW="10501560" imgH="6869520" progId="Photoshop.Image.13">
                  <p:embed/>
                </p:oleObj>
              </mc:Choice>
              <mc:Fallback>
                <p:oleObj name="Image" r:id="rId3" imgW="10501560" imgH="6869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1470175"/>
                        <a:ext cx="7317971" cy="4776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1949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영어단어 퀴즈 만들기</a:t>
            </a:r>
            <a:endParaRPr lang="ko-KR" altLang="en-US" sz="3200" b="1" dirty="0"/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7321555"/>
              </p:ext>
            </p:extLst>
          </p:nvPr>
        </p:nvGraphicFramePr>
        <p:xfrm>
          <a:off x="1450542" y="1936547"/>
          <a:ext cx="9455756" cy="3930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7" name="Image" r:id="rId3" imgW="10539360" imgH="4380840" progId="Photoshop.Image.13">
                  <p:embed/>
                </p:oleObj>
              </mc:Choice>
              <mc:Fallback>
                <p:oleObj name="Image" r:id="rId3" imgW="10539360" imgH="4380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50542" y="1936547"/>
                        <a:ext cx="9455756" cy="3930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7458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6210308"/>
              </p:ext>
            </p:extLst>
          </p:nvPr>
        </p:nvGraphicFramePr>
        <p:xfrm>
          <a:off x="2981325" y="719138"/>
          <a:ext cx="622935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0" name="Image" r:id="rId3" imgW="11936160" imgH="10412640" progId="Photoshop.Image.13">
                  <p:embed/>
                </p:oleObj>
              </mc:Choice>
              <mc:Fallback>
                <p:oleObj name="Image" r:id="rId3" imgW="11936160" imgH="10412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1325" y="719138"/>
                        <a:ext cx="622935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37696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843347"/>
              </p:ext>
            </p:extLst>
          </p:nvPr>
        </p:nvGraphicFramePr>
        <p:xfrm>
          <a:off x="1580660" y="972475"/>
          <a:ext cx="9057248" cy="4879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4" name="Image" r:id="rId3" imgW="10628280" imgH="5726880" progId="Photoshop.Image.13">
                  <p:embed/>
                </p:oleObj>
              </mc:Choice>
              <mc:Fallback>
                <p:oleObj name="Image" r:id="rId3" imgW="10628280" imgH="5726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0660" y="972475"/>
                        <a:ext cx="9057248" cy="48796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9811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7439495"/>
              </p:ext>
            </p:extLst>
          </p:nvPr>
        </p:nvGraphicFramePr>
        <p:xfrm>
          <a:off x="2033674" y="558661"/>
          <a:ext cx="7941599" cy="5985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8" name="Image" r:id="rId3" imgW="11898360" imgH="8990280" progId="Photoshop.Image.13">
                  <p:embed/>
                </p:oleObj>
              </mc:Choice>
              <mc:Fallback>
                <p:oleObj name="Image" r:id="rId3" imgW="11898360" imgH="89902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3674" y="558661"/>
                        <a:ext cx="7941599" cy="5985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1746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013390"/>
              </p:ext>
            </p:extLst>
          </p:nvPr>
        </p:nvGraphicFramePr>
        <p:xfrm>
          <a:off x="2474336" y="1118964"/>
          <a:ext cx="7251555" cy="4978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2" name="Image" r:id="rId3" imgW="10590120" imgH="7288560" progId="Photoshop.Image.13">
                  <p:embed/>
                </p:oleObj>
              </mc:Choice>
              <mc:Fallback>
                <p:oleObj name="Image" r:id="rId3" imgW="10590120" imgH="7288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4336" y="1118964"/>
                        <a:ext cx="7251555" cy="4978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6582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4933751"/>
              </p:ext>
            </p:extLst>
          </p:nvPr>
        </p:nvGraphicFramePr>
        <p:xfrm>
          <a:off x="2544098" y="785640"/>
          <a:ext cx="700405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6" name="Image" r:id="rId3" imgW="11822040" imgH="9168120" progId="Photoshop.Image.13">
                  <p:embed/>
                </p:oleObj>
              </mc:Choice>
              <mc:Fallback>
                <p:oleObj name="Image" r:id="rId3" imgW="11822040" imgH="9168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44098" y="785640"/>
                        <a:ext cx="700405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3939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조건문이란</a:t>
            </a:r>
            <a:r>
              <a:rPr lang="en-US" altLang="ko-KR" sz="3200" b="1" dirty="0" smtClean="0"/>
              <a:t>?</a:t>
            </a:r>
            <a:endParaRPr lang="ko-KR" altLang="en-US" sz="3200" b="1" dirty="0"/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713895"/>
              </p:ext>
            </p:extLst>
          </p:nvPr>
        </p:nvGraphicFramePr>
        <p:xfrm>
          <a:off x="1300913" y="2576167"/>
          <a:ext cx="9788419" cy="26774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Image" r:id="rId3" imgW="10539360" imgH="2882520" progId="Photoshop.Image.13">
                  <p:embed/>
                </p:oleObj>
              </mc:Choice>
              <mc:Fallback>
                <p:oleObj name="Image" r:id="rId3" imgW="10539360" imgH="2882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913" y="2576167"/>
                        <a:ext cx="9788419" cy="26774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051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9873071"/>
              </p:ext>
            </p:extLst>
          </p:nvPr>
        </p:nvGraphicFramePr>
        <p:xfrm>
          <a:off x="1024746" y="1626639"/>
          <a:ext cx="9699497" cy="4183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0" name="Image" r:id="rId3" imgW="10742760" imgH="4634640" progId="Photoshop.Image.13">
                  <p:embed/>
                </p:oleObj>
              </mc:Choice>
              <mc:Fallback>
                <p:oleObj name="Image" r:id="rId3" imgW="10742760" imgH="4634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4746" y="1626639"/>
                        <a:ext cx="9699497" cy="4183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4178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7575740"/>
              </p:ext>
            </p:extLst>
          </p:nvPr>
        </p:nvGraphicFramePr>
        <p:xfrm>
          <a:off x="1115493" y="1887159"/>
          <a:ext cx="9657801" cy="3612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5" name="Image" r:id="rId3" imgW="12190320" imgH="4558680" progId="Photoshop.Image.13">
                  <p:embed/>
                </p:oleObj>
              </mc:Choice>
              <mc:Fallback>
                <p:oleObj name="Image" r:id="rId3" imgW="12190320" imgH="4558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5493" y="1887159"/>
                        <a:ext cx="9657801" cy="36120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직선 연결선 2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짝수</a:t>
            </a:r>
            <a:r>
              <a:rPr lang="en-US" altLang="ko-KR" sz="3200" b="1" dirty="0" smtClean="0"/>
              <a:t>/</a:t>
            </a:r>
            <a:r>
              <a:rPr lang="ko-KR" altLang="en-US" sz="3200" b="1" dirty="0" smtClean="0"/>
              <a:t>홀수 판별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911055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253372"/>
              </p:ext>
            </p:extLst>
          </p:nvPr>
        </p:nvGraphicFramePr>
        <p:xfrm>
          <a:off x="2417271" y="1330036"/>
          <a:ext cx="7557250" cy="5282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08" name="Image" r:id="rId3" imgW="10653840" imgH="7466400" progId="Photoshop.Image.13">
                  <p:embed/>
                </p:oleObj>
              </mc:Choice>
              <mc:Fallback>
                <p:oleObj name="Image" r:id="rId3" imgW="10653840" imgH="7466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17271" y="1330036"/>
                        <a:ext cx="7557250" cy="52829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직선 연결선 3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합격</a:t>
            </a:r>
            <a:r>
              <a:rPr lang="en-US" altLang="ko-KR" sz="3200" b="1" dirty="0" smtClean="0"/>
              <a:t>/</a:t>
            </a:r>
            <a:r>
              <a:rPr lang="ko-KR" altLang="en-US" sz="3200" b="1" dirty="0" smtClean="0"/>
              <a:t>불합격 판정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6431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자음</a:t>
            </a:r>
            <a:r>
              <a:rPr lang="en-US" altLang="ko-KR" sz="3200" b="1" dirty="0" smtClean="0"/>
              <a:t>/</a:t>
            </a:r>
            <a:r>
              <a:rPr lang="ko-KR" altLang="en-US" sz="3200" b="1" dirty="0" smtClean="0"/>
              <a:t>모음 판별</a:t>
            </a:r>
            <a:endParaRPr lang="ko-KR" altLang="en-US" sz="3200" b="1" dirty="0"/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043190"/>
              </p:ext>
            </p:extLst>
          </p:nvPr>
        </p:nvGraphicFramePr>
        <p:xfrm>
          <a:off x="1567844" y="2006398"/>
          <a:ext cx="9262291" cy="40120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1" name="Image" r:id="rId3" imgW="10437840" imgH="4520520" progId="Photoshop.Image.13">
                  <p:embed/>
                </p:oleObj>
              </mc:Choice>
              <mc:Fallback>
                <p:oleObj name="Image" r:id="rId3" imgW="10437840" imgH="4520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7844" y="2006398"/>
                        <a:ext cx="9262291" cy="40120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7710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3550751"/>
              </p:ext>
            </p:extLst>
          </p:nvPr>
        </p:nvGraphicFramePr>
        <p:xfrm>
          <a:off x="1762732" y="708961"/>
          <a:ext cx="8229167" cy="5425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5" name="Image" r:id="rId3" imgW="12088800" imgH="7986960" progId="Photoshop.Image.13">
                  <p:embed/>
                </p:oleObj>
              </mc:Choice>
              <mc:Fallback>
                <p:oleObj name="Image" r:id="rId3" imgW="12088800" imgH="7986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2732" y="708961"/>
                        <a:ext cx="8229167" cy="54259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7221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7376189"/>
              </p:ext>
            </p:extLst>
          </p:nvPr>
        </p:nvGraphicFramePr>
        <p:xfrm>
          <a:off x="2202526" y="833133"/>
          <a:ext cx="7606492" cy="53557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79" name="Image" r:id="rId3" imgW="10463400" imgH="7377480" progId="Photoshop.Image.13">
                  <p:embed/>
                </p:oleObj>
              </mc:Choice>
              <mc:Fallback>
                <p:oleObj name="Image" r:id="rId3" imgW="10463400" imgH="7377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2526" y="833133"/>
                        <a:ext cx="7606492" cy="53557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509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4258956"/>
              </p:ext>
            </p:extLst>
          </p:nvPr>
        </p:nvGraphicFramePr>
        <p:xfrm>
          <a:off x="1873309" y="437741"/>
          <a:ext cx="8210030" cy="6205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3" name="Image" r:id="rId3" imgW="11949120" imgH="9053640" progId="Photoshop.Image.13">
                  <p:embed/>
                </p:oleObj>
              </mc:Choice>
              <mc:Fallback>
                <p:oleObj name="Image" r:id="rId3" imgW="11949120" imgH="9053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73309" y="437741"/>
                        <a:ext cx="8210030" cy="62052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4672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5474377"/>
              </p:ext>
            </p:extLst>
          </p:nvPr>
        </p:nvGraphicFramePr>
        <p:xfrm>
          <a:off x="2317692" y="864718"/>
          <a:ext cx="7557828" cy="5254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7" name="Image" r:id="rId3" imgW="10476000" imgH="7301520" progId="Photoshop.Image.13">
                  <p:embed/>
                </p:oleObj>
              </mc:Choice>
              <mc:Fallback>
                <p:oleObj name="Image" r:id="rId3" imgW="10476000" imgH="7301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17692" y="864718"/>
                        <a:ext cx="7557828" cy="52540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92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3083" y="266007"/>
            <a:ext cx="455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점수에 따라 등급 판정</a:t>
            </a:r>
            <a:endParaRPr lang="ko-KR" altLang="en-US" sz="3200" b="1" dirty="0"/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2837402"/>
              </p:ext>
            </p:extLst>
          </p:nvPr>
        </p:nvGraphicFramePr>
        <p:xfrm>
          <a:off x="2706486" y="1315201"/>
          <a:ext cx="6629400" cy="517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1" name="Image" r:id="rId3" imgW="8787240" imgH="6869520" progId="Photoshop.Image.13">
                  <p:embed/>
                </p:oleObj>
              </mc:Choice>
              <mc:Fallback>
                <p:oleObj name="Image" r:id="rId3" imgW="8787240" imgH="6869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06486" y="1315201"/>
                        <a:ext cx="6629400" cy="5172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93751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8502501"/>
              </p:ext>
            </p:extLst>
          </p:nvPr>
        </p:nvGraphicFramePr>
        <p:xfrm>
          <a:off x="2250585" y="811415"/>
          <a:ext cx="7458075" cy="538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5" name="Image" r:id="rId3" imgW="9891720" imgH="7148880" progId="Photoshop.Image.13">
                  <p:embed/>
                </p:oleObj>
              </mc:Choice>
              <mc:Fallback>
                <p:oleObj name="Image" r:id="rId3" imgW="9891720" imgH="7148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50585" y="811415"/>
                        <a:ext cx="7458075" cy="5381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5417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if</a:t>
            </a:r>
            <a:r>
              <a:rPr lang="ko-KR" altLang="en-US" sz="3200" b="1" dirty="0" smtClean="0"/>
              <a:t>문의 세 가지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8929349"/>
              </p:ext>
            </p:extLst>
          </p:nvPr>
        </p:nvGraphicFramePr>
        <p:xfrm>
          <a:off x="1344439" y="1628255"/>
          <a:ext cx="9660645" cy="449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4" name="Image" r:id="rId3" imgW="10552320" imgH="4914000" progId="Photoshop.Image.13">
                  <p:embed/>
                </p:oleObj>
              </mc:Choice>
              <mc:Fallback>
                <p:oleObj name="Image" r:id="rId3" imgW="10552320" imgH="4914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4439" y="1628255"/>
                        <a:ext cx="9660645" cy="4498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243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5730826"/>
              </p:ext>
            </p:extLst>
          </p:nvPr>
        </p:nvGraphicFramePr>
        <p:xfrm>
          <a:off x="2908329" y="827339"/>
          <a:ext cx="6310485" cy="5488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899" name="Image" r:id="rId3" imgW="8825040" imgH="7695000" progId="Photoshop.Image.13">
                  <p:embed/>
                </p:oleObj>
              </mc:Choice>
              <mc:Fallback>
                <p:oleObj name="Image" r:id="rId3" imgW="8825040" imgH="7695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8329" y="827339"/>
                        <a:ext cx="6310485" cy="5488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11876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326098"/>
              </p:ext>
            </p:extLst>
          </p:nvPr>
        </p:nvGraphicFramePr>
        <p:xfrm>
          <a:off x="2598594" y="745542"/>
          <a:ext cx="7177174" cy="5461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3" name="Image" r:id="rId3" imgW="9828360" imgH="7491960" progId="Photoshop.Image.13">
                  <p:embed/>
                </p:oleObj>
              </mc:Choice>
              <mc:Fallback>
                <p:oleObj name="Image" r:id="rId3" imgW="9828360" imgH="7491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8594" y="745542"/>
                        <a:ext cx="7177174" cy="5461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81309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999936"/>
              </p:ext>
            </p:extLst>
          </p:nvPr>
        </p:nvGraphicFramePr>
        <p:xfrm>
          <a:off x="2776538" y="834146"/>
          <a:ext cx="6359149" cy="5428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7" name="Image" r:id="rId3" imgW="8799840" imgH="7530120" progId="Photoshop.Image.13">
                  <p:embed/>
                </p:oleObj>
              </mc:Choice>
              <mc:Fallback>
                <p:oleObj name="Image" r:id="rId3" imgW="8799840" imgH="7530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6538" y="834146"/>
                        <a:ext cx="6359149" cy="54285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54042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714855"/>
              </p:ext>
            </p:extLst>
          </p:nvPr>
        </p:nvGraphicFramePr>
        <p:xfrm>
          <a:off x="1515197" y="759645"/>
          <a:ext cx="9083530" cy="5632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1" name="Image" r:id="rId3" imgW="9828360" imgH="6095160" progId="Photoshop.Image.13">
                  <p:embed/>
                </p:oleObj>
              </mc:Choice>
              <mc:Fallback>
                <p:oleObj name="Image" r:id="rId3" imgW="9828360" imgH="6095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15197" y="759645"/>
                        <a:ext cx="9083530" cy="5632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2231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1334191"/>
              </p:ext>
            </p:extLst>
          </p:nvPr>
        </p:nvGraphicFramePr>
        <p:xfrm>
          <a:off x="2179638" y="895446"/>
          <a:ext cx="7862137" cy="5261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5" name="Image" r:id="rId3" imgW="8749080" imgH="5853960" progId="Photoshop.Image.13">
                  <p:embed/>
                </p:oleObj>
              </mc:Choice>
              <mc:Fallback>
                <p:oleObj name="Image" r:id="rId3" imgW="8749080" imgH="5853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9638" y="895446"/>
                        <a:ext cx="7862137" cy="52613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95684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9444051"/>
              </p:ext>
            </p:extLst>
          </p:nvPr>
        </p:nvGraphicFramePr>
        <p:xfrm>
          <a:off x="2678170" y="582981"/>
          <a:ext cx="7006157" cy="6014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19" name="Image" r:id="rId3" imgW="9815760" imgH="8444160" progId="Photoshop.Image.13">
                  <p:embed/>
                </p:oleObj>
              </mc:Choice>
              <mc:Fallback>
                <p:oleObj name="Image" r:id="rId3" imgW="9815760" imgH="8444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78170" y="582981"/>
                        <a:ext cx="7006157" cy="6014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04229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8119971"/>
              </p:ext>
            </p:extLst>
          </p:nvPr>
        </p:nvGraphicFramePr>
        <p:xfrm>
          <a:off x="1870220" y="1117744"/>
          <a:ext cx="8149965" cy="4659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3" name="Image" r:id="rId3" imgW="8952120" imgH="5117400" progId="Photoshop.Image.13">
                  <p:embed/>
                </p:oleObj>
              </mc:Choice>
              <mc:Fallback>
                <p:oleObj name="Image" r:id="rId3" imgW="8952120" imgH="5117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70220" y="1117744"/>
                        <a:ext cx="8149965" cy="46596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88441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457470"/>
              </p:ext>
            </p:extLst>
          </p:nvPr>
        </p:nvGraphicFramePr>
        <p:xfrm>
          <a:off x="2478666" y="598910"/>
          <a:ext cx="7014469" cy="5831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7" name="Image" r:id="rId3" imgW="9815760" imgH="8177760" progId="Photoshop.Image.13">
                  <p:embed/>
                </p:oleObj>
              </mc:Choice>
              <mc:Fallback>
                <p:oleObj name="Image" r:id="rId3" imgW="9815760" imgH="8177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8666" y="598910"/>
                        <a:ext cx="7014469" cy="5831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50516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821256"/>
              </p:ext>
            </p:extLst>
          </p:nvPr>
        </p:nvGraphicFramePr>
        <p:xfrm>
          <a:off x="2408006" y="689956"/>
          <a:ext cx="8065076" cy="55669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0" name="Image" r:id="rId3" imgW="8774280" imgH="6057000" progId="Photoshop.Image.13">
                  <p:embed/>
                </p:oleObj>
              </mc:Choice>
              <mc:Fallback>
                <p:oleObj name="Image" r:id="rId3" imgW="8774280" imgH="6057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08006" y="689956"/>
                        <a:ext cx="8065076" cy="55669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516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/>
              <a:t>if</a:t>
            </a:r>
            <a:r>
              <a:rPr lang="ko-KR" altLang="en-US" sz="3200" b="1" dirty="0" smtClean="0"/>
              <a:t>문의 동작 원리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3347559"/>
              </p:ext>
            </p:extLst>
          </p:nvPr>
        </p:nvGraphicFramePr>
        <p:xfrm>
          <a:off x="1675462" y="2072461"/>
          <a:ext cx="8841076" cy="36684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Image" r:id="rId3" imgW="10590120" imgH="4393440" progId="Photoshop.Image.13">
                  <p:embed/>
                </p:oleObj>
              </mc:Choice>
              <mc:Fallback>
                <p:oleObj name="Image" r:id="rId3" imgW="10590120" imgH="4393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75462" y="2072461"/>
                        <a:ext cx="8841076" cy="36684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174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8212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비교 연산자와 논리 연산자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5387769"/>
              </p:ext>
            </p:extLst>
          </p:nvPr>
        </p:nvGraphicFramePr>
        <p:xfrm>
          <a:off x="1281401" y="2628467"/>
          <a:ext cx="9745674" cy="26085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Image" r:id="rId3" imgW="10628280" imgH="2844360" progId="Photoshop.Image.13">
                  <p:embed/>
                </p:oleObj>
              </mc:Choice>
              <mc:Fallback>
                <p:oleObj name="Image" r:id="rId3" imgW="10628280" imgH="2844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81401" y="2628467"/>
                        <a:ext cx="9745674" cy="26085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5297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비교 연산자</a:t>
            </a:r>
            <a:endParaRPr lang="ko-KR" altLang="en-US" sz="3200" b="1" dirty="0"/>
          </a:p>
        </p:txBody>
      </p:sp>
      <p:graphicFrame>
        <p:nvGraphicFramePr>
          <p:cNvPr id="6" name="개체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7468028"/>
              </p:ext>
            </p:extLst>
          </p:nvPr>
        </p:nvGraphicFramePr>
        <p:xfrm>
          <a:off x="1652473" y="1817485"/>
          <a:ext cx="9021069" cy="4209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Image" r:id="rId3" imgW="10501560" imgH="4901400" progId="Photoshop.Image.13">
                  <p:embed/>
                </p:oleObj>
              </mc:Choice>
              <mc:Fallback>
                <p:oleObj name="Image" r:id="rId3" imgW="10501560" imgH="4901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52473" y="1817485"/>
                        <a:ext cx="9021069" cy="4209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885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/>
              <a:t>비교 연산자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17524"/>
              </p:ext>
            </p:extLst>
          </p:nvPr>
        </p:nvGraphicFramePr>
        <p:xfrm>
          <a:off x="1483288" y="1634818"/>
          <a:ext cx="9225424" cy="4650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2" name="Image" r:id="rId3" imgW="10577520" imgH="5333040" progId="Photoshop.Image.13">
                  <p:embed/>
                </p:oleObj>
              </mc:Choice>
              <mc:Fallback>
                <p:oleObj name="Image" r:id="rId3" imgW="10577520" imgH="5333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3288" y="1634818"/>
                        <a:ext cx="9225424" cy="4650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4201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논리연산자</a:t>
            </a:r>
            <a:endParaRPr lang="ko-KR" altLang="en-US" sz="3200" b="1" dirty="0"/>
          </a:p>
        </p:txBody>
      </p:sp>
      <p:graphicFrame>
        <p:nvGraphicFramePr>
          <p:cNvPr id="7" name="개체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800548"/>
              </p:ext>
            </p:extLst>
          </p:nvPr>
        </p:nvGraphicFramePr>
        <p:xfrm>
          <a:off x="1982211" y="1648900"/>
          <a:ext cx="8455804" cy="45187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Image" r:id="rId3" imgW="10501560" imgH="5612400" progId="Photoshop.Image.13">
                  <p:embed/>
                </p:oleObj>
              </mc:Choice>
              <mc:Fallback>
                <p:oleObj name="Image" r:id="rId3" imgW="10501560" imgH="5612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82211" y="1648900"/>
                        <a:ext cx="8455804" cy="45187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907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972589"/>
            <a:ext cx="12192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10438015" y="914400"/>
            <a:ext cx="1753985" cy="7481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773083" y="266007"/>
            <a:ext cx="4081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err="1" smtClean="0"/>
              <a:t>논리연산자</a:t>
            </a:r>
            <a:endParaRPr lang="ko-KR" altLang="en-US" sz="3200" b="1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2485735"/>
              </p:ext>
            </p:extLst>
          </p:nvPr>
        </p:nvGraphicFramePr>
        <p:xfrm>
          <a:off x="882852" y="1330613"/>
          <a:ext cx="10577512" cy="5192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7" name="Image" r:id="rId3" imgW="10577520" imgH="5193360" progId="Photoshop.Image.13">
                  <p:embed/>
                </p:oleObj>
              </mc:Choice>
              <mc:Fallback>
                <p:oleObj name="Image" r:id="rId3" imgW="10577520" imgH="5193360" progId="Photoshop.Image.13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2852" y="1330613"/>
                        <a:ext cx="10577512" cy="5192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2415</TotalTime>
  <Words>80</Words>
  <Application>Microsoft Office PowerPoint</Application>
  <PresentationFormat>와이드스크린</PresentationFormat>
  <Paragraphs>23</Paragraphs>
  <Slides>38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2" baseType="lpstr">
      <vt:lpstr>맑은 고딕</vt:lpstr>
      <vt:lpstr>Arial</vt:lpstr>
      <vt:lpstr>Office 테마</vt:lpstr>
      <vt:lpstr>Adobe Photoshop Image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재호황</dc:creator>
  <cp:lastModifiedBy>재호황</cp:lastModifiedBy>
  <cp:revision>51</cp:revision>
  <dcterms:created xsi:type="dcterms:W3CDTF">2020-11-24T02:02:16Z</dcterms:created>
  <dcterms:modified xsi:type="dcterms:W3CDTF">2021-02-04T22:24:39Z</dcterms:modified>
</cp:coreProperties>
</file>

<file path=docProps/thumbnail.jpeg>
</file>